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1" r:id="rId28"/>
    <p:sldId id="282" r:id="rId29"/>
    <p:sldId id="284" r:id="rId3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AEA91-95A8-4F52-9CD3-B11B31195B3D}" type="datetimeFigureOut">
              <a:rPr lang="uk-UA" smtClean="0"/>
              <a:t>25.12.2014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52216-EDA8-49E9-A4B8-7A424F55A0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9839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52216-EDA8-49E9-A4B8-7A424F55A0C3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8671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C90A66AE-81F5-474A-B74B-EE41E9320F19}" type="datetimeFigureOut">
              <a:rPr lang="uk-UA" smtClean="0"/>
              <a:t>25.12.2014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25.12.2014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25.12.2014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25.12.2014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25.12.2014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25.12.2014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25.12.2014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25.12.2014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25.12.2014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C90A66AE-81F5-474A-B74B-EE41E9320F19}" type="datetimeFigureOut">
              <a:rPr lang="uk-UA" smtClean="0"/>
              <a:t>25.12.2014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C90A66AE-81F5-474A-B74B-EE41E9320F19}" type="datetimeFigureOut">
              <a:rPr lang="uk-UA" smtClean="0"/>
              <a:t>25.12.2014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C90A66AE-81F5-474A-B74B-EE41E9320F19}" type="datetimeFigureOut">
              <a:rPr lang="uk-UA" smtClean="0"/>
              <a:t>25.12.2014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980728"/>
            <a:ext cx="6965245" cy="1202485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самоврядування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юридичного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Ярослава Мудрого за 2014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04863"/>
            <a:ext cx="7056783" cy="3888433"/>
          </a:xfrm>
        </p:spPr>
      </p:pic>
    </p:spTree>
    <p:extLst>
      <p:ext uri="{BB962C8B-B14F-4D97-AF65-F5344CB8AC3E}">
        <p14:creationId xmlns:p14="http://schemas.microsoft.com/office/powerpoint/2010/main" val="415011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розпочався курс «Французька мова як іноземна» в рамках угоди про співробітництво між Посольством Франції в Україні та Національним юридичним університетом імені Ярослава Мудрого;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8"/>
            <a:ext cx="3600400" cy="271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96952"/>
            <a:ext cx="3456384" cy="301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32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965245" cy="955234"/>
          </a:xfrm>
        </p:spPr>
        <p:txBody>
          <a:bodyPr>
            <a:norm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стипендіальної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Пінчука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“Завтра. UA” 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832"/>
            <a:ext cx="305436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4"/>
            <a:ext cx="3292475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89040"/>
            <a:ext cx="338437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98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6965245" cy="1202485"/>
          </a:xfrm>
        </p:spPr>
        <p:txBody>
          <a:bodyPr>
            <a:norm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І-ІІІ ст. № 36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лекцію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гарант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5256584" cy="40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11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65245" cy="823315"/>
          </a:xfrm>
        </p:spPr>
        <p:txBody>
          <a:bodyPr>
            <a:norm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магістерських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3240360" cy="320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86215"/>
            <a:ext cx="345638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32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6965245" cy="53528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майстер-клас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на тему «Юрист 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...»;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7"/>
            <a:ext cx="3744416" cy="313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132856"/>
            <a:ext cx="4024313" cy="396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81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7"/>
            <a:ext cx="6965245" cy="1080120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честь 210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річчя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1-5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курсів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традиційно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проведено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вікторину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Знавці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358278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515" y="2564904"/>
            <a:ext cx="3331716" cy="335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21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965245" cy="93610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Всеукраїнське модельне засідання Конституційного Суду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345638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22969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736" y="3578251"/>
            <a:ext cx="3551007" cy="25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08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188639"/>
            <a:ext cx="6965245" cy="1512169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 –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масовий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напрямок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проведено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акцію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Love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яка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пройшла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корпусах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1772816"/>
            <a:ext cx="540060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45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2450" y="764704"/>
            <a:ext cx="6965245" cy="1152128"/>
          </a:xfrm>
        </p:spPr>
        <p:txBody>
          <a:bodyPr>
            <a:norm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профкомом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проведено конкурс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53828"/>
            <a:ext cx="3790476" cy="336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2856"/>
            <a:ext cx="335967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7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6965245" cy="967331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ініціативою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культурно-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масового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комітету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наркоманії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484784"/>
            <a:ext cx="3816425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92896"/>
            <a:ext cx="4075187" cy="378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45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Благодійний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напрямок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взяли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Дня донора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крові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0768"/>
            <a:ext cx="5040559" cy="452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53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6965245" cy="1255363"/>
          </a:xfrm>
        </p:spPr>
        <p:txBody>
          <a:bodyPr>
            <a:norm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самоврядуванням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Дня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писемності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6552727" cy="4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30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самоврядування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студентами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відвідали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«Примадонна»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театрі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Т.Г.Шевченка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88840"/>
            <a:ext cx="6408711" cy="405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22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6965245" cy="1387282"/>
          </a:xfrm>
        </p:spPr>
        <p:txBody>
          <a:bodyPr>
            <a:normAutofit fontScale="90000"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відбулася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перша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зимова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КВК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Ярослава Мудрого.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проведений 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ініціативою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Правління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самоврядування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профкому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ректорату.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880"/>
            <a:ext cx="7056784" cy="369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25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Спортивний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напрямок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ініціативи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самоврядування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ректорату і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профспілкового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комітету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проведено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традиційну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спартакіаду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-футболу на «Кубок профкому»;</a:t>
            </a:r>
            <a:endParaRPr lang="uk-UA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352839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4864"/>
            <a:ext cx="345638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76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6965245" cy="967331"/>
          </a:xfrm>
        </p:spPr>
        <p:txBody>
          <a:bodyPr>
            <a:norm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турнір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настільного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тенісу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«Кубок Профкому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590465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40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6965245" cy="1202485"/>
          </a:xfrm>
        </p:spPr>
        <p:txBody>
          <a:bodyPr>
            <a:norm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самоврядування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взяли участь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марафону;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8840"/>
            <a:ext cx="6120680" cy="397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57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7"/>
            <a:ext cx="6965245" cy="1152128"/>
          </a:xfrm>
        </p:spPr>
        <p:txBody>
          <a:bodyPr>
            <a:norm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Щорічний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Кубок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самоврядування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футболу;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40871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3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6965245" cy="823315"/>
          </a:xfrm>
        </p:spPr>
        <p:txBody>
          <a:bodyPr>
            <a:norm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турнір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настільного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тенісу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«Кубок Ректора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06735"/>
            <a:ext cx="4176464" cy="324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360" y="1484784"/>
            <a:ext cx="286178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3896455"/>
            <a:ext cx="2847075" cy="20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54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6965245" cy="823315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1-го та 2-го курсу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змагання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Козацькі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розваги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1"/>
            <a:ext cx="3456384" cy="22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338437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2" y="3933056"/>
            <a:ext cx="326707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9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41682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38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6965245" cy="1202485"/>
          </a:xfrm>
        </p:spPr>
        <p:txBody>
          <a:bodyPr>
            <a:norm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самоврядуванням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поїздку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дитячого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інтернату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7"/>
            <a:ext cx="5760639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96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9377" y="620688"/>
            <a:ext cx="6965245" cy="1202485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одному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дитячих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будинків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самоврядуванням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дитячу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«Нехай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!».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360040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848"/>
            <a:ext cx="374441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6965245" cy="1296144"/>
          </a:xfrm>
        </p:spPr>
        <p:txBody>
          <a:bodyPr>
            <a:normAutofit fontScale="90000"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відбулася традиційна поїздка до дитячого будинку міста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Волчанськ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готувалася протягом місяця. Для дітей були привезені  гостинці, подарунки, іграшки, також привезли теплі ковдри та медикаменти, яких діти зараз найбільше потребують;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76872"/>
            <a:ext cx="5112567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52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6965245" cy="1202485"/>
          </a:xfrm>
        </p:spPr>
        <p:txBody>
          <a:bodyPr>
            <a:norm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спільними зусиллями студентського самоврядування було зібрано 3100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грн. на потреби для бійців, які перебувають у зоні АТО.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3029975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77533"/>
            <a:ext cx="2736304" cy="160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642" y="3573016"/>
            <a:ext cx="295751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78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24744"/>
            <a:ext cx="6965245" cy="1202485"/>
          </a:xfrm>
        </p:spPr>
        <p:txBody>
          <a:bodyPr>
            <a:normAutofit fontScale="90000"/>
          </a:bodyPr>
          <a:lstStyle/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благодійний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комітет студентського самоврядування організував проведення збору коштів бійцям АТО серед студентів 1-5 курсів. В цілому на потреби 93 окремій механізованій бригаді (р-н. Донецького аеропорту); 1 зенітній ракетно-артилерійській батареї ; 25 Дніпропетровській десантній бригаді  було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зібрано 9233 грн.;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24944"/>
            <a:ext cx="540060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88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908720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студентським самоврядуванням було проведено благодійний збір коштів  на лікування Вікторії Науменко, Ольги Василенко, Олени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Богачук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Марії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Литвинової.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Наразі, студентське самоврядування завершило збір коштів. Усього передано дівчатам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57705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грн.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4864"/>
            <a:ext cx="2109399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994" y="3933056"/>
            <a:ext cx="208823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827230"/>
            <a:ext cx="2554287" cy="266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08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8636"/>
            <a:ext cx="6965245" cy="1094107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напрямок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конкурс  «Студент-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науковець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року НЮУ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Я. Мудрого»;</a:t>
            </a:r>
            <a:endParaRPr lang="uk-UA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16832"/>
            <a:ext cx="576063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63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126</TotalTime>
  <Words>423</Words>
  <Application>Microsoft Office PowerPoint</Application>
  <PresentationFormat>Екран (4:3)</PresentationFormat>
  <Paragraphs>29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29</vt:i4>
      </vt:variant>
    </vt:vector>
  </HeadingPairs>
  <TitlesOfParts>
    <vt:vector size="30" baseType="lpstr">
      <vt:lpstr>Кнопка</vt:lpstr>
      <vt:lpstr>ІНФОРМАЦІЯ про діяльність студентського самоврядування Національного юридичного університету імені Ярослава Мудрого за 2014 рік. </vt:lpstr>
      <vt:lpstr> Благодійний напрямок:  взяли участь у організації  Дня донора крові;      </vt:lpstr>
      <vt:lpstr>студентським самоврядуванням було організовано поїздку до дитячого інтернату, де студенти провели правовий семінар;</vt:lpstr>
      <vt:lpstr>у одному з дитячих будинків Харкова, студентським самоврядуванням, було проведено дитячу виставу: «Нехай у кожної дитини живе любов до України!». </vt:lpstr>
      <vt:lpstr>-  відбулася традиційна поїздка до дитячого будинку міста Волчанськ, яка готувалася протягом місяця. Для дітей були привезені  гостинці, подарунки, іграшки, також привезли теплі ковдри та медикаменти, яких діти зараз найбільше потребують;</vt:lpstr>
      <vt:lpstr>спільними зусиллями студентського самоврядування було зібрано 3100 грн. на потреби для бійців, які перебувають у зоні АТО. </vt:lpstr>
      <vt:lpstr>благодійний комітет студентського самоврядування організував проведення збору коштів бійцям АТО серед студентів 1-5 курсів. В цілому на потреби 93 окремій механізованій бригаді (р-н. Донецького аеропорту); 1 зенітній ракетно-артилерійській батареї ; 25 Дніпропетровській десантній бригаді  було зібрано 9233 грн.;</vt:lpstr>
      <vt:lpstr>студентським самоврядуванням було проведено благодійний збір коштів  на лікування Вікторії Науменко, Ольги Василенко, Олени Богачук та Марії Литвинової. Наразі, студентське самоврядування завершило збір коштів. Усього передано дівчатам 57705 грн.</vt:lpstr>
      <vt:lpstr>  Науковий напрямок:  було проведено конкурс  «Студент-науковець року НЮУ ім. Я. Мудрого»;</vt:lpstr>
      <vt:lpstr>розпочався курс «Французька мова як іноземна» в рамках угоди про співробітництво між Посольством Франції в Україні та Національним юридичним університетом імені Ярослава Мудрого;</vt:lpstr>
      <vt:lpstr>проведення презентації стипендіальної програми Фонду Пінчука “Завтра. UA” ;</vt:lpstr>
      <vt:lpstr>проведення  у Харківській загальноосвітній школі І-ІІІ ст. № 36 лекцію на тему «Конституція України як гарант захисту громадян»;</vt:lpstr>
      <vt:lpstr>було проведено презентацію магістерських програм у Франції представниками французького інституту;</vt:lpstr>
      <vt:lpstr>провели майстер-клас: на тему «Юрист - це...»;</vt:lpstr>
      <vt:lpstr>на честь 210 річчя Університету та серед студентів 1-5 курсів було традиційно проведено вікторину «Знавці Університету»;  </vt:lpstr>
      <vt:lpstr>I Всеукраїнське модельне засідання Конституційного Суду України</vt:lpstr>
      <vt:lpstr>Культурно – масовий напрямок:    – проведено акцію «Love is», яка пройшла одночасно у всіх корпусах університету; </vt:lpstr>
      <vt:lpstr>спільно з профкомом студентів проведено конкурс «Краща студентська група»;</vt:lpstr>
      <vt:lpstr>за ініціативою культурно-масового комітету було проведено захід «Ми проти наркоманії»;</vt:lpstr>
      <vt:lpstr>студентським самоврядуванням було організовано патріотичний флешмоб до Дня української писемності;</vt:lpstr>
      <vt:lpstr>студентське самоврядування разом із студентами відвідали виставу «Примадонна» в театрі імені Т.Г.Шевченка;</vt:lpstr>
      <vt:lpstr>відбулася перша зимова гра КВК Національного юридичного університету імені Ярослава Мудрого. Захід був проведений за ініціативою Правління студентського самоврядування університету, за підтримки профкому студентів та ректорату.</vt:lpstr>
      <vt:lpstr> Спортивний напрямок:  за ініціативи студентського самоврядування та підтримки ректорату і профспілкового комітету студентів проведено традиційну спартакіаду з міні-футболу на «Кубок профкому»;</vt:lpstr>
      <vt:lpstr>було проведено турнір з настільного тенісу на «Кубок Профкому»;</vt:lpstr>
      <vt:lpstr>представники студентського самоврядування взяли участь в організації Харківського міжнародного марафону;</vt:lpstr>
      <vt:lpstr>Щорічний Кубок Студентського самоврядування з міні футболу;</vt:lpstr>
      <vt:lpstr>турнір з настільного тенісу на «Кубок Ректора»;</vt:lpstr>
      <vt:lpstr>серед студентів 1-го та 2-го курсу було проведено спортивні змагання «Козацькі розваги».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ІНФОРМАЦІЯ про діяльність студентського самоврядування Національного юридичного університету імені Ярослава Мудрого за 2014 рік. </dc:title>
  <dc:creator>Sara Yasmeen (Wipro Technologies)</dc:creator>
  <cp:lastModifiedBy>Vitaliy</cp:lastModifiedBy>
  <cp:revision>14</cp:revision>
  <dcterms:created xsi:type="dcterms:W3CDTF">2010-02-23T11:30:32Z</dcterms:created>
  <dcterms:modified xsi:type="dcterms:W3CDTF">2014-12-25T13:47:16Z</dcterms:modified>
</cp:coreProperties>
</file>